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454" r:id="rId2"/>
    <p:sldId id="545" r:id="rId3"/>
    <p:sldId id="541" r:id="rId4"/>
    <p:sldId id="457" r:id="rId5"/>
    <p:sldId id="474" r:id="rId6"/>
    <p:sldId id="303" r:id="rId7"/>
    <p:sldId id="622" r:id="rId8"/>
    <p:sldId id="619" r:id="rId9"/>
    <p:sldId id="621" r:id="rId10"/>
    <p:sldId id="575" r:id="rId11"/>
    <p:sldId id="475" r:id="rId12"/>
  </p:sldIdLst>
  <p:sldSz cx="9144000" cy="6858000" type="screen4x3"/>
  <p:notesSz cx="6858000" cy="9144000"/>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58" autoAdjust="0"/>
  </p:normalViewPr>
  <p:slideViewPr>
    <p:cSldViewPr snapToGrid="0">
      <p:cViewPr varScale="1">
        <p:scale>
          <a:sx n="103" d="100"/>
          <a:sy n="103" d="100"/>
        </p:scale>
        <p:origin x="1890" y="108"/>
      </p:cViewPr>
      <p:guideLst/>
    </p:cSldViewPr>
  </p:slideViewPr>
  <p:outlineViewPr>
    <p:cViewPr>
      <p:scale>
        <a:sx n="33" d="100"/>
        <a:sy n="33" d="100"/>
      </p:scale>
      <p:origin x="0" y="-1540"/>
    </p:cViewPr>
  </p:outlineViewPr>
  <p:notesTextViewPr>
    <p:cViewPr>
      <p:scale>
        <a:sx n="1" d="1"/>
        <a:sy n="1" d="1"/>
      </p:scale>
      <p:origin x="0" y="0"/>
    </p:cViewPr>
  </p:notesTextViewPr>
  <p:sorterViewPr>
    <p:cViewPr>
      <p:scale>
        <a:sx n="80" d="100"/>
        <a:sy n="80" d="100"/>
      </p:scale>
      <p:origin x="0" y="-4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55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Howard Astronomical League, February 20, 2020</a:t>
            </a:r>
            <a:endParaRPr sz="1200" b="0" i="0" u="none" strike="noStrike" cap="none" dirty="0">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52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1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chemeClr val="lt1"/>
                </a:solidFill>
                <a:latin typeface="Calibri"/>
                <a:ea typeface="Calibri"/>
                <a:cs typeface="Calibri"/>
                <a:sym typeface="Calibri"/>
              </a:rPr>
              <a:t>‹#›</a:t>
            </a:fld>
            <a:endParaRPr lang="en-US" sz="16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m46m47_hetlage_f.jpg"/>
          <p:cNvPicPr preferRelativeResize="0"/>
          <p:nvPr/>
        </p:nvPicPr>
        <p:blipFill rotWithShape="1">
          <a:blip r:embed="rId2">
            <a:alphaModFix/>
          </a:blip>
          <a:srcRect l="3514" r="4188"/>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00"/>
              </a:buClr>
              <a:buFont typeface="Times New Roman"/>
              <a:buNone/>
              <a:defRPr sz="4800" b="0" i="0" u="none" strike="noStrike" cap="none">
                <a:solidFill>
                  <a:srgbClr val="FFFF0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88900" algn="l" rtl="0">
              <a:spcBef>
                <a:spcPts val="800"/>
              </a:spcBef>
              <a:buClr>
                <a:srgbClr val="FFFF00"/>
              </a:buClr>
              <a:buSzPct val="100000"/>
              <a:buFont typeface="Arial"/>
              <a:buChar char="•"/>
              <a:defRPr sz="4000" b="0" i="0" u="none" strike="noStrike" cap="none">
                <a:solidFill>
                  <a:srgbClr val="FFFF00"/>
                </a:solidFill>
                <a:latin typeface="Times New Roman"/>
                <a:ea typeface="Times New Roman"/>
                <a:cs typeface="Times New Roman"/>
                <a:sym typeface="Times New Roman"/>
              </a:defRPr>
            </a:lvl1pPr>
            <a:lvl2pPr marL="742950" marR="0" lvl="1" indent="-57150" algn="l" rtl="0">
              <a:spcBef>
                <a:spcPts val="720"/>
              </a:spcBef>
              <a:buClr>
                <a:srgbClr val="FFFF00"/>
              </a:buClr>
              <a:buSzPct val="100000"/>
              <a:buFont typeface="Arial"/>
              <a:buChar char="–"/>
              <a:defRPr sz="3600" b="0" i="0" u="none" strike="noStrike" cap="none">
                <a:solidFill>
                  <a:srgbClr val="FFFF00"/>
                </a:solidFill>
                <a:latin typeface="Times New Roman"/>
                <a:ea typeface="Times New Roman"/>
                <a:cs typeface="Times New Roman"/>
                <a:sym typeface="Times New Roman"/>
              </a:defRPr>
            </a:lvl2pPr>
            <a:lvl3pPr marL="1143000" marR="0" lvl="2" indent="-25400" algn="l" rtl="0">
              <a:spcBef>
                <a:spcPts val="640"/>
              </a:spcBef>
              <a:buClr>
                <a:srgbClr val="FFFF00"/>
              </a:buClr>
              <a:buSzPct val="100000"/>
              <a:buFont typeface="Arial"/>
              <a:buChar char="•"/>
              <a:defRPr sz="3200" b="0" i="0" u="none" strike="noStrike" cap="none">
                <a:solidFill>
                  <a:srgbClr val="FFFF00"/>
                </a:solidFill>
                <a:latin typeface="Times New Roman"/>
                <a:ea typeface="Times New Roman"/>
                <a:cs typeface="Times New Roman"/>
                <a:sym typeface="Times New Roman"/>
              </a:defRPr>
            </a:lvl3pPr>
            <a:lvl4pPr marL="1600200" marR="0" lvl="3" indent="-50800" algn="l" rtl="0">
              <a:spcBef>
                <a:spcPts val="560"/>
              </a:spcBef>
              <a:buClr>
                <a:srgbClr val="FFFF00"/>
              </a:buClr>
              <a:buSzPct val="100000"/>
              <a:buFont typeface="Arial"/>
              <a:buChar char="–"/>
              <a:defRPr sz="2800" b="0" i="0" u="none" strike="noStrike" cap="none">
                <a:solidFill>
                  <a:srgbClr val="FFFF00"/>
                </a:solidFill>
                <a:latin typeface="Times New Roman"/>
                <a:ea typeface="Times New Roman"/>
                <a:cs typeface="Times New Roman"/>
                <a:sym typeface="Times New Roman"/>
              </a:defRPr>
            </a:lvl4pPr>
            <a:lvl5pPr marL="2057400" marR="0" lvl="4" indent="-76200" algn="l" rtl="0">
              <a:spcBef>
                <a:spcPts val="480"/>
              </a:spcBef>
              <a:buClr>
                <a:srgbClr val="FFFF00"/>
              </a:buClr>
              <a:buSzPct val="100000"/>
              <a:buFont typeface="Arial"/>
              <a:buChar char="»"/>
              <a:defRPr sz="2400" b="0" i="0" u="none" strike="noStrike" cap="none">
                <a:solidFill>
                  <a:srgbClr val="FFFF00"/>
                </a:solidFill>
                <a:latin typeface="Times New Roman"/>
                <a:ea typeface="Times New Roman"/>
                <a:cs typeface="Times New Roman"/>
                <a:sym typeface="Times New Roman"/>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Lst>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85" name="Shape 85"/>
          <p:cNvSpPr txBox="1"/>
          <p:nvPr/>
        </p:nvSpPr>
        <p:spPr>
          <a:xfrm>
            <a:off x="1976912" y="103391"/>
            <a:ext cx="5769126"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dirty="0">
                <a:solidFill>
                  <a:schemeClr val="bg1"/>
                </a:solidFill>
                <a:latin typeface="Times New Roman"/>
                <a:ea typeface="Times New Roman"/>
                <a:cs typeface="Times New Roman"/>
                <a:sym typeface="Times New Roman"/>
              </a:rPr>
              <a:t>Howard </a:t>
            </a:r>
          </a:p>
          <a:p>
            <a:pPr marL="0" marR="0" lvl="0" indent="0" algn="ctr" rtl="0">
              <a:spcBef>
                <a:spcPts val="0"/>
              </a:spcBef>
              <a:buSzPct val="25000"/>
              <a:buNone/>
            </a:pPr>
            <a:r>
              <a:rPr lang="en-US" sz="8000" b="0" i="0" u="none" strike="noStrike" cap="none" dirty="0">
                <a:solidFill>
                  <a:schemeClr val="bg1"/>
                </a:solidFill>
                <a:latin typeface="Times New Roman"/>
                <a:ea typeface="Times New Roman"/>
                <a:cs typeface="Times New Roman"/>
                <a:sym typeface="Times New Roman"/>
              </a:rPr>
              <a:t>Astronomical</a:t>
            </a:r>
          </a:p>
          <a:p>
            <a:pPr marL="0" marR="0" lvl="0" indent="0" algn="ctr" rtl="0">
              <a:spcBef>
                <a:spcPts val="0"/>
              </a:spcBef>
              <a:buSzPct val="25000"/>
              <a:buNone/>
            </a:pPr>
            <a:r>
              <a:rPr lang="en-US" sz="8000" b="0" i="0" u="none" strike="noStrike" cap="none" dirty="0">
                <a:solidFill>
                  <a:schemeClr val="bg1"/>
                </a:solidFill>
                <a:latin typeface="Times New Roman"/>
                <a:ea typeface="Times New Roman"/>
                <a:cs typeface="Times New Roman"/>
                <a:sym typeface="Times New Roman"/>
              </a:rPr>
              <a:t>League</a:t>
            </a:r>
          </a:p>
        </p:txBody>
      </p:sp>
      <p:sp>
        <p:nvSpPr>
          <p:cNvPr id="86" name="Shape 86"/>
          <p:cNvSpPr txBox="1"/>
          <p:nvPr/>
        </p:nvSpPr>
        <p:spPr>
          <a:xfrm>
            <a:off x="2739470" y="5986181"/>
            <a:ext cx="438487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dirty="0">
                <a:solidFill>
                  <a:schemeClr val="bg1"/>
                </a:solidFill>
                <a:latin typeface="Times New Roman"/>
                <a:ea typeface="Times New Roman"/>
                <a:cs typeface="Times New Roman"/>
                <a:sym typeface="Times New Roman"/>
              </a:rPr>
              <a:t>December 17, 2020</a:t>
            </a:r>
          </a:p>
        </p:txBody>
      </p:sp>
      <p:pic>
        <p:nvPicPr>
          <p:cNvPr id="87" name="Shape 87" descr="HAL10Logo4.png"/>
          <p:cNvPicPr preferRelativeResize="0"/>
          <p:nvPr/>
        </p:nvPicPr>
        <p:blipFill rotWithShape="1">
          <a:blip r:embed="rId4">
            <a:alphaModFix/>
          </a:blip>
          <a:srcRect/>
          <a:stretch/>
        </p:blipFill>
        <p:spPr>
          <a:xfrm>
            <a:off x="0" y="3569249"/>
            <a:ext cx="3344594" cy="3344594"/>
          </a:xfrm>
          <a:prstGeom prst="rect">
            <a:avLst/>
          </a:prstGeom>
          <a:noFill/>
          <a:ln>
            <a:noFill/>
          </a:ln>
        </p:spPr>
      </p:pic>
      <p:sp>
        <p:nvSpPr>
          <p:cNvPr id="88" name="Shape 88"/>
          <p:cNvSpPr/>
          <p:nvPr/>
        </p:nvSpPr>
        <p:spPr>
          <a:xfrm>
            <a:off x="1957388" y="4529137"/>
            <a:ext cx="542925" cy="442912"/>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1909763" y="4567237"/>
            <a:ext cx="81914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lt1"/>
                </a:solidFill>
                <a:latin typeface="Arial Black"/>
                <a:ea typeface="Arial Black"/>
                <a:cs typeface="Arial Black"/>
                <a:sym typeface="Arial Black"/>
              </a:rPr>
              <a:t>20</a:t>
            </a:r>
          </a:p>
          <a:p>
            <a:pPr marL="0" marR="0" lvl="0" indent="0" algn="l" rtl="0">
              <a:spcBef>
                <a:spcPts val="0"/>
              </a:spcBef>
              <a:buSzPct val="25000"/>
              <a:buNone/>
            </a:pPr>
            <a:endParaRPr lang="en-US" sz="2800" b="1" i="0" u="none" strike="noStrike" cap="none" dirty="0">
              <a:solidFill>
                <a:schemeClr val="lt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0C454474-B928-42C4-B0A9-771CD9953CC4}"/>
              </a:ext>
            </a:extLst>
          </p:cNvPr>
          <p:cNvPicPr>
            <a:picLocks noChangeAspect="1"/>
          </p:cNvPicPr>
          <p:nvPr/>
        </p:nvPicPr>
        <p:blipFill>
          <a:blip r:embed="rId5"/>
          <a:stretch>
            <a:fillRect/>
          </a:stretch>
        </p:blipFill>
        <p:spPr>
          <a:xfrm>
            <a:off x="3344594" y="3889042"/>
            <a:ext cx="3174625" cy="2116417"/>
          </a:xfrm>
          <a:prstGeom prst="rect">
            <a:avLst/>
          </a:prstGeom>
        </p:spPr>
      </p:pic>
    </p:spTree>
    <p:extLst>
      <p:ext uri="{BB962C8B-B14F-4D97-AF65-F5344CB8AC3E}">
        <p14:creationId xmlns:p14="http://schemas.microsoft.com/office/powerpoint/2010/main" val="372315547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C372-DBAA-4B70-98A3-7242FE764689}"/>
              </a:ext>
            </a:extLst>
          </p:cNvPr>
          <p:cNvSpPr>
            <a:spLocks noGrp="1"/>
          </p:cNvSpPr>
          <p:nvPr>
            <p:ph type="title"/>
          </p:nvPr>
        </p:nvSpPr>
        <p:spPr/>
        <p:txBody>
          <a:bodyPr/>
          <a:lstStyle/>
          <a:p>
            <a:r>
              <a:rPr lang="en-US" dirty="0">
                <a:solidFill>
                  <a:schemeClr val="bg1"/>
                </a:solidFill>
              </a:rPr>
              <a:t>Impromptu Star Parties</a:t>
            </a:r>
          </a:p>
        </p:txBody>
      </p:sp>
      <p:sp>
        <p:nvSpPr>
          <p:cNvPr id="3" name="Text Placeholder 2">
            <a:extLst>
              <a:ext uri="{FF2B5EF4-FFF2-40B4-BE49-F238E27FC236}">
                <a16:creationId xmlns:a16="http://schemas.microsoft.com/office/drawing/2014/main" id="{7BE51D4C-0BDF-4A64-BCF9-F08D4CA7740C}"/>
              </a:ext>
            </a:extLst>
          </p:cNvPr>
          <p:cNvSpPr>
            <a:spLocks noGrp="1"/>
          </p:cNvSpPr>
          <p:nvPr>
            <p:ph type="body" idx="1"/>
          </p:nvPr>
        </p:nvSpPr>
        <p:spPr>
          <a:xfrm>
            <a:off x="457200" y="1609725"/>
            <a:ext cx="8229600" cy="4525963"/>
          </a:xfrm>
          <a:ln>
            <a:solidFill>
              <a:schemeClr val="bg1"/>
            </a:solidFill>
          </a:ln>
        </p:spPr>
        <p:txBody>
          <a:bodyPr/>
          <a:lstStyle/>
          <a:p>
            <a:pPr marL="254000" indent="0">
              <a:buNone/>
            </a:pPr>
            <a:r>
              <a:rPr lang="en-US" sz="1800" dirty="0">
                <a:solidFill>
                  <a:schemeClr val="bg1"/>
                </a:solidFill>
              </a:rPr>
              <a:t>Alpha Ridge is open for a keyholder to call an Impromptu with the following provisions:</a:t>
            </a:r>
          </a:p>
          <a:p>
            <a:pPr marL="254000" indent="0">
              <a:buNone/>
            </a:pPr>
            <a:r>
              <a:rPr lang="en-US" sz="1800" dirty="0">
                <a:solidFill>
                  <a:schemeClr val="bg1"/>
                </a:solidFill>
              </a:rPr>
              <a:t>1) HALO will remain closed, except to the keyholder to turn off/on the parking lot and restroom lights and to turn on power to the exterior SE corner of HALO.</a:t>
            </a:r>
          </a:p>
          <a:p>
            <a:pPr marL="254000" indent="0">
              <a:buNone/>
            </a:pPr>
            <a:r>
              <a:rPr lang="en-US" sz="1800" dirty="0">
                <a:solidFill>
                  <a:schemeClr val="bg1"/>
                </a:solidFill>
              </a:rPr>
              <a:t>2) The restrooms will not be unlocked.  If they are left unlocked by the County, they are not to be used. </a:t>
            </a:r>
          </a:p>
          <a:p>
            <a:pPr marL="254000" indent="0">
              <a:buNone/>
            </a:pPr>
            <a:r>
              <a:rPr lang="en-US" sz="1800" dirty="0">
                <a:solidFill>
                  <a:schemeClr val="bg1"/>
                </a:solidFill>
              </a:rPr>
              <a:t>3) The keyholder is responsible for closing the gate after entering and keeping lock separately until locking up at the end of the observing session. </a:t>
            </a:r>
          </a:p>
          <a:p>
            <a:pPr marL="254000" indent="0">
              <a:buNone/>
            </a:pPr>
            <a:r>
              <a:rPr lang="en-US" sz="1800" dirty="0">
                <a:solidFill>
                  <a:schemeClr val="bg1"/>
                </a:solidFill>
              </a:rPr>
              <a:t>4) Members will be informed that the gate is being left closed except for entry and exit.  Members will be asked to open the gate inwards and close the gate behind them upon arrival and to repeat the routine upon departure.</a:t>
            </a:r>
          </a:p>
          <a:p>
            <a:pPr marL="254000" indent="0">
              <a:buNone/>
            </a:pPr>
            <a:r>
              <a:rPr lang="en-US" sz="1800" dirty="0">
                <a:solidFill>
                  <a:schemeClr val="bg1"/>
                </a:solidFill>
              </a:rPr>
              <a:t>5) Members will be reminded that all social distancing protocols currently called for in Howard County will be in effect. </a:t>
            </a:r>
          </a:p>
        </p:txBody>
      </p:sp>
    </p:spTree>
    <p:extLst>
      <p:ext uri="{BB962C8B-B14F-4D97-AF65-F5344CB8AC3E}">
        <p14:creationId xmlns:p14="http://schemas.microsoft.com/office/powerpoint/2010/main" val="83214604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F0BB-4930-4DAD-B0AA-960471513D54}"/>
              </a:ext>
            </a:extLst>
          </p:cNvPr>
          <p:cNvSpPr>
            <a:spLocks noGrp="1"/>
          </p:cNvSpPr>
          <p:nvPr>
            <p:ph type="title"/>
          </p:nvPr>
        </p:nvSpPr>
        <p:spPr/>
        <p:txBody>
          <a:bodyPr/>
          <a:lstStyle/>
          <a:p>
            <a:r>
              <a:rPr lang="en-US" dirty="0">
                <a:solidFill>
                  <a:schemeClr val="bg1"/>
                </a:solidFill>
              </a:rPr>
              <a:t>Thanks To All of You</a:t>
            </a:r>
          </a:p>
        </p:txBody>
      </p:sp>
      <p:sp>
        <p:nvSpPr>
          <p:cNvPr id="3" name="Text Placeholder 2">
            <a:extLst>
              <a:ext uri="{FF2B5EF4-FFF2-40B4-BE49-F238E27FC236}">
                <a16:creationId xmlns:a16="http://schemas.microsoft.com/office/drawing/2014/main" id="{006CA70E-6712-46AB-966F-F31B48449B83}"/>
              </a:ext>
            </a:extLst>
          </p:cNvPr>
          <p:cNvSpPr>
            <a:spLocks noGrp="1"/>
          </p:cNvSpPr>
          <p:nvPr>
            <p:ph type="body" idx="1"/>
          </p:nvPr>
        </p:nvSpPr>
        <p:spPr/>
        <p:txBody>
          <a:bodyPr/>
          <a:lstStyle/>
          <a:p>
            <a:pPr marL="254000" indent="0" algn="ctr">
              <a:buNone/>
            </a:pPr>
            <a:r>
              <a:rPr lang="en-US" dirty="0">
                <a:solidFill>
                  <a:srgbClr val="FF0000"/>
                </a:solidFill>
              </a:rPr>
              <a:t>Have the Happiest of Holidays </a:t>
            </a:r>
          </a:p>
          <a:p>
            <a:pPr marL="254000" indent="0" algn="ctr">
              <a:buNone/>
            </a:pPr>
            <a:r>
              <a:rPr lang="en-US" dirty="0">
                <a:solidFill>
                  <a:srgbClr val="0070C0"/>
                </a:solidFill>
              </a:rPr>
              <a:t>And may your 2021 be safe, healthy, </a:t>
            </a:r>
            <a:r>
              <a:rPr lang="en-US" dirty="0">
                <a:solidFill>
                  <a:srgbClr val="00B050"/>
                </a:solidFill>
              </a:rPr>
              <a:t>prosperous, and filled with clear </a:t>
            </a:r>
            <a:r>
              <a:rPr lang="en-US" dirty="0"/>
              <a:t>skies!</a:t>
            </a:r>
          </a:p>
        </p:txBody>
      </p:sp>
    </p:spTree>
    <p:extLst>
      <p:ext uri="{BB962C8B-B14F-4D97-AF65-F5344CB8AC3E}">
        <p14:creationId xmlns:p14="http://schemas.microsoft.com/office/powerpoint/2010/main" val="166108964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7F7D39-DC32-4834-875F-579ABAC9B530}"/>
              </a:ext>
            </a:extLst>
          </p:cNvPr>
          <p:cNvSpPr/>
          <p:nvPr/>
        </p:nvSpPr>
        <p:spPr>
          <a:xfrm>
            <a:off x="844056" y="1868207"/>
            <a:ext cx="7455887"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HAL HOLIDAY PARTY</a:t>
            </a:r>
          </a:p>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VIRTUAL</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2" name="Picture 1">
            <a:extLst>
              <a:ext uri="{FF2B5EF4-FFF2-40B4-BE49-F238E27FC236}">
                <a16:creationId xmlns:a16="http://schemas.microsoft.com/office/drawing/2014/main" id="{79D4A63B-22B1-4509-9995-F4352FE6C633}"/>
              </a:ext>
            </a:extLst>
          </p:cNvPr>
          <p:cNvPicPr>
            <a:picLocks noChangeAspect="1"/>
          </p:cNvPicPr>
          <p:nvPr/>
        </p:nvPicPr>
        <p:blipFill>
          <a:blip r:embed="rId2"/>
          <a:stretch>
            <a:fillRect/>
          </a:stretch>
        </p:blipFill>
        <p:spPr>
          <a:xfrm>
            <a:off x="1000414" y="2765283"/>
            <a:ext cx="1638300" cy="1714500"/>
          </a:xfrm>
          <a:prstGeom prst="rect">
            <a:avLst/>
          </a:prstGeom>
        </p:spPr>
      </p:pic>
      <p:pic>
        <p:nvPicPr>
          <p:cNvPr id="5" name="Picture 4">
            <a:extLst>
              <a:ext uri="{FF2B5EF4-FFF2-40B4-BE49-F238E27FC236}">
                <a16:creationId xmlns:a16="http://schemas.microsoft.com/office/drawing/2014/main" id="{5CC8130E-AFCA-414D-8CBA-BC51D4753862}"/>
              </a:ext>
            </a:extLst>
          </p:cNvPr>
          <p:cNvPicPr>
            <a:picLocks noChangeAspect="1"/>
          </p:cNvPicPr>
          <p:nvPr/>
        </p:nvPicPr>
        <p:blipFill>
          <a:blip r:embed="rId3"/>
          <a:stretch>
            <a:fillRect/>
          </a:stretch>
        </p:blipFill>
        <p:spPr>
          <a:xfrm>
            <a:off x="6204443" y="3992293"/>
            <a:ext cx="2095500" cy="1714500"/>
          </a:xfrm>
          <a:prstGeom prst="rect">
            <a:avLst/>
          </a:prstGeom>
        </p:spPr>
      </p:pic>
      <p:pic>
        <p:nvPicPr>
          <p:cNvPr id="7" name="Picture 6">
            <a:extLst>
              <a:ext uri="{FF2B5EF4-FFF2-40B4-BE49-F238E27FC236}">
                <a16:creationId xmlns:a16="http://schemas.microsoft.com/office/drawing/2014/main" id="{6A7CD99C-1148-4721-95F7-0BEF7BA6EA91}"/>
              </a:ext>
            </a:extLst>
          </p:cNvPr>
          <p:cNvPicPr>
            <a:picLocks noChangeAspect="1"/>
          </p:cNvPicPr>
          <p:nvPr/>
        </p:nvPicPr>
        <p:blipFill>
          <a:blip r:embed="rId4"/>
          <a:stretch>
            <a:fillRect/>
          </a:stretch>
        </p:blipFill>
        <p:spPr>
          <a:xfrm>
            <a:off x="3980975" y="3794406"/>
            <a:ext cx="1419225" cy="1714500"/>
          </a:xfrm>
          <a:prstGeom prst="rect">
            <a:avLst/>
          </a:prstGeom>
        </p:spPr>
      </p:pic>
      <p:pic>
        <p:nvPicPr>
          <p:cNvPr id="8" name="Picture 7">
            <a:extLst>
              <a:ext uri="{FF2B5EF4-FFF2-40B4-BE49-F238E27FC236}">
                <a16:creationId xmlns:a16="http://schemas.microsoft.com/office/drawing/2014/main" id="{8C194005-D180-447C-A220-A5C5F84CB27B}"/>
              </a:ext>
            </a:extLst>
          </p:cNvPr>
          <p:cNvPicPr>
            <a:picLocks noChangeAspect="1"/>
          </p:cNvPicPr>
          <p:nvPr/>
        </p:nvPicPr>
        <p:blipFill>
          <a:blip r:embed="rId5"/>
          <a:stretch>
            <a:fillRect/>
          </a:stretch>
        </p:blipFill>
        <p:spPr>
          <a:xfrm>
            <a:off x="242795" y="4849543"/>
            <a:ext cx="3067050" cy="1743075"/>
          </a:xfrm>
          <a:prstGeom prst="rect">
            <a:avLst/>
          </a:prstGeom>
        </p:spPr>
      </p:pic>
      <p:sp>
        <p:nvSpPr>
          <p:cNvPr id="6" name="Rectangle 5">
            <a:extLst>
              <a:ext uri="{FF2B5EF4-FFF2-40B4-BE49-F238E27FC236}">
                <a16:creationId xmlns:a16="http://schemas.microsoft.com/office/drawing/2014/main" id="{D31D65CB-7517-4B02-BCB3-BBDCCF2FABB4}"/>
              </a:ext>
            </a:extLst>
          </p:cNvPr>
          <p:cNvSpPr/>
          <p:nvPr/>
        </p:nvSpPr>
        <p:spPr>
          <a:xfrm>
            <a:off x="3078608" y="575117"/>
            <a:ext cx="3223961"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Welcome</a:t>
            </a:r>
          </a:p>
        </p:txBody>
      </p:sp>
    </p:spTree>
    <p:extLst>
      <p:ext uri="{BB962C8B-B14F-4D97-AF65-F5344CB8AC3E}">
        <p14:creationId xmlns:p14="http://schemas.microsoft.com/office/powerpoint/2010/main" val="217224722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F49B-7FB4-412A-9853-D426A07C781F}"/>
              </a:ext>
            </a:extLst>
          </p:cNvPr>
          <p:cNvSpPr>
            <a:spLocks noGrp="1"/>
          </p:cNvSpPr>
          <p:nvPr>
            <p:ph type="title"/>
          </p:nvPr>
        </p:nvSpPr>
        <p:spPr>
          <a:xfrm>
            <a:off x="510989" y="23621"/>
            <a:ext cx="8229600" cy="1143000"/>
          </a:xfrm>
        </p:spPr>
        <p:txBody>
          <a:bodyPr/>
          <a:lstStyle/>
          <a:p>
            <a:r>
              <a:rPr lang="en-US" sz="4000" dirty="0">
                <a:solidFill>
                  <a:schemeClr val="bg1"/>
                </a:solidFill>
              </a:rPr>
              <a:t>Welcome New Members and Guests</a:t>
            </a:r>
          </a:p>
        </p:txBody>
      </p:sp>
      <p:pic>
        <p:nvPicPr>
          <p:cNvPr id="3" name="Picture 2">
            <a:extLst>
              <a:ext uri="{FF2B5EF4-FFF2-40B4-BE49-F238E27FC236}">
                <a16:creationId xmlns:a16="http://schemas.microsoft.com/office/drawing/2014/main" id="{AD4DFFB2-493F-4C99-8337-7CD1F6A13D4F}"/>
              </a:ext>
            </a:extLst>
          </p:cNvPr>
          <p:cNvPicPr>
            <a:picLocks noChangeAspect="1"/>
          </p:cNvPicPr>
          <p:nvPr/>
        </p:nvPicPr>
        <p:blipFill>
          <a:blip r:embed="rId2"/>
          <a:stretch>
            <a:fillRect/>
          </a:stretch>
        </p:blipFill>
        <p:spPr>
          <a:xfrm>
            <a:off x="3776662" y="1478056"/>
            <a:ext cx="1590675" cy="1714500"/>
          </a:xfrm>
          <a:prstGeom prst="rect">
            <a:avLst/>
          </a:prstGeom>
        </p:spPr>
      </p:pic>
      <p:pic>
        <p:nvPicPr>
          <p:cNvPr id="4" name="Picture 3">
            <a:extLst>
              <a:ext uri="{FF2B5EF4-FFF2-40B4-BE49-F238E27FC236}">
                <a16:creationId xmlns:a16="http://schemas.microsoft.com/office/drawing/2014/main" id="{F9182E5B-E371-4EAD-96C9-69ADBE2B1AA5}"/>
              </a:ext>
            </a:extLst>
          </p:cNvPr>
          <p:cNvPicPr>
            <a:picLocks noChangeAspect="1"/>
          </p:cNvPicPr>
          <p:nvPr/>
        </p:nvPicPr>
        <p:blipFill>
          <a:blip r:embed="rId3"/>
          <a:stretch>
            <a:fillRect/>
          </a:stretch>
        </p:blipFill>
        <p:spPr>
          <a:xfrm>
            <a:off x="912438" y="3429000"/>
            <a:ext cx="2047875" cy="1866900"/>
          </a:xfrm>
          <a:prstGeom prst="rect">
            <a:avLst/>
          </a:prstGeom>
        </p:spPr>
      </p:pic>
      <p:pic>
        <p:nvPicPr>
          <p:cNvPr id="6" name="Picture 5">
            <a:extLst>
              <a:ext uri="{FF2B5EF4-FFF2-40B4-BE49-F238E27FC236}">
                <a16:creationId xmlns:a16="http://schemas.microsoft.com/office/drawing/2014/main" id="{62A4BE83-02CD-4279-8C37-792A5CC63B3F}"/>
              </a:ext>
            </a:extLst>
          </p:cNvPr>
          <p:cNvPicPr>
            <a:picLocks noChangeAspect="1"/>
          </p:cNvPicPr>
          <p:nvPr/>
        </p:nvPicPr>
        <p:blipFill>
          <a:blip r:embed="rId4"/>
          <a:stretch>
            <a:fillRect/>
          </a:stretch>
        </p:blipFill>
        <p:spPr>
          <a:xfrm>
            <a:off x="6555441" y="3505200"/>
            <a:ext cx="1143000" cy="1714500"/>
          </a:xfrm>
          <a:prstGeom prst="rect">
            <a:avLst/>
          </a:prstGeom>
        </p:spPr>
      </p:pic>
    </p:spTree>
    <p:extLst>
      <p:ext uri="{BB962C8B-B14F-4D97-AF65-F5344CB8AC3E}">
        <p14:creationId xmlns:p14="http://schemas.microsoft.com/office/powerpoint/2010/main" val="80056549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205D11-82E4-47A9-9814-1753EDD91259}"/>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1860D88-9952-41DE-9143-A97CEB7B5EA0}"/>
              </a:ext>
            </a:extLst>
          </p:cNvPr>
          <p:cNvSpPr/>
          <p:nvPr/>
        </p:nvSpPr>
        <p:spPr>
          <a:xfrm>
            <a:off x="2434710" y="7242"/>
            <a:ext cx="441659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Astro Humor</a:t>
            </a:r>
          </a:p>
        </p:txBody>
      </p:sp>
      <p:sp>
        <p:nvSpPr>
          <p:cNvPr id="7" name="Rectangle 6">
            <a:extLst>
              <a:ext uri="{FF2B5EF4-FFF2-40B4-BE49-F238E27FC236}">
                <a16:creationId xmlns:a16="http://schemas.microsoft.com/office/drawing/2014/main" id="{5F9E559C-90E9-47D2-99D4-DD25A2B61239}"/>
              </a:ext>
            </a:extLst>
          </p:cNvPr>
          <p:cNvSpPr/>
          <p:nvPr/>
        </p:nvSpPr>
        <p:spPr>
          <a:xfrm>
            <a:off x="1858348" y="5934637"/>
            <a:ext cx="557075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Happy Holiday’s</a:t>
            </a:r>
          </a:p>
        </p:txBody>
      </p:sp>
      <p:pic>
        <p:nvPicPr>
          <p:cNvPr id="5" name="Picture 4">
            <a:extLst>
              <a:ext uri="{FF2B5EF4-FFF2-40B4-BE49-F238E27FC236}">
                <a16:creationId xmlns:a16="http://schemas.microsoft.com/office/drawing/2014/main" id="{80850F52-2C3D-44E8-B731-C3EC8C767176}"/>
              </a:ext>
            </a:extLst>
          </p:cNvPr>
          <p:cNvPicPr>
            <a:picLocks noChangeAspect="1"/>
          </p:cNvPicPr>
          <p:nvPr/>
        </p:nvPicPr>
        <p:blipFill>
          <a:blip r:embed="rId2"/>
          <a:stretch>
            <a:fillRect/>
          </a:stretch>
        </p:blipFill>
        <p:spPr>
          <a:xfrm>
            <a:off x="2941380" y="1112463"/>
            <a:ext cx="3261240" cy="4380564"/>
          </a:xfrm>
          <a:prstGeom prst="rect">
            <a:avLst/>
          </a:prstGeom>
        </p:spPr>
      </p:pic>
    </p:spTree>
    <p:extLst>
      <p:ext uri="{BB962C8B-B14F-4D97-AF65-F5344CB8AC3E}">
        <p14:creationId xmlns:p14="http://schemas.microsoft.com/office/powerpoint/2010/main" val="165923906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6C5804-EE52-42E7-BAD5-125182E16D11}"/>
              </a:ext>
            </a:extLst>
          </p:cNvPr>
          <p:cNvSpPr/>
          <p:nvPr/>
        </p:nvSpPr>
        <p:spPr>
          <a:xfrm>
            <a:off x="4454820" y="3275112"/>
            <a:ext cx="234360" cy="307777"/>
          </a:xfrm>
          <a:prstGeom prst="rect">
            <a:avLst/>
          </a:prstGeom>
        </p:spPr>
        <p:txBody>
          <a:bodyPr wrap="none">
            <a:spAutoFit/>
          </a:bodyPr>
          <a:lstStyle/>
          <a:p>
            <a:r>
              <a:rPr lang="en-US" dirty="0"/>
              <a:t> </a:t>
            </a:r>
          </a:p>
        </p:txBody>
      </p:sp>
      <p:pic>
        <p:nvPicPr>
          <p:cNvPr id="3" name="Picture 2">
            <a:extLst>
              <a:ext uri="{FF2B5EF4-FFF2-40B4-BE49-F238E27FC236}">
                <a16:creationId xmlns:a16="http://schemas.microsoft.com/office/drawing/2014/main" id="{FB004CD1-2013-4BC8-B18E-E459EEB6F5D3}"/>
              </a:ext>
            </a:extLst>
          </p:cNvPr>
          <p:cNvPicPr>
            <a:picLocks noChangeAspect="1"/>
          </p:cNvPicPr>
          <p:nvPr/>
        </p:nvPicPr>
        <p:blipFill>
          <a:blip r:embed="rId2"/>
          <a:stretch>
            <a:fillRect/>
          </a:stretch>
        </p:blipFill>
        <p:spPr>
          <a:xfrm>
            <a:off x="1946638" y="4792243"/>
            <a:ext cx="5270205" cy="1901977"/>
          </a:xfrm>
          <a:prstGeom prst="rect">
            <a:avLst/>
          </a:prstGeom>
        </p:spPr>
      </p:pic>
      <p:sp>
        <p:nvSpPr>
          <p:cNvPr id="4" name="Rectangle 3">
            <a:extLst>
              <a:ext uri="{FF2B5EF4-FFF2-40B4-BE49-F238E27FC236}">
                <a16:creationId xmlns:a16="http://schemas.microsoft.com/office/drawing/2014/main" id="{37C2D817-7D3C-4A66-97E4-94907C2A13EC}"/>
              </a:ext>
            </a:extLst>
          </p:cNvPr>
          <p:cNvSpPr/>
          <p:nvPr/>
        </p:nvSpPr>
        <p:spPr>
          <a:xfrm>
            <a:off x="1688678" y="27632"/>
            <a:ext cx="553228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HAL Membership</a:t>
            </a:r>
          </a:p>
          <a:p>
            <a:pPr algn="ctr"/>
            <a:r>
              <a:rPr lang="en-US" sz="5400" dirty="0">
                <a:ln w="0"/>
                <a:solidFill>
                  <a:schemeClr val="accent1"/>
                </a:solidFill>
                <a:effectLst>
                  <a:outerShdw blurRad="38100" dist="25400" dir="5400000" algn="ctr" rotWithShape="0">
                    <a:srgbClr val="6E747A">
                      <a:alpha val="43000"/>
                    </a:srgbClr>
                  </a:outerShdw>
                </a:effectLst>
              </a:rPr>
              <a:t>All time HIGH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266D7E13-CB45-436C-90E2-9C70DDFF0AA6}"/>
              </a:ext>
            </a:extLst>
          </p:cNvPr>
          <p:cNvPicPr>
            <a:picLocks noChangeAspect="1"/>
          </p:cNvPicPr>
          <p:nvPr/>
        </p:nvPicPr>
        <p:blipFill>
          <a:blip r:embed="rId3"/>
          <a:stretch>
            <a:fillRect/>
          </a:stretch>
        </p:blipFill>
        <p:spPr>
          <a:xfrm>
            <a:off x="2248676" y="1796138"/>
            <a:ext cx="4572000" cy="2743200"/>
          </a:xfrm>
          <a:prstGeom prst="rect">
            <a:avLst/>
          </a:prstGeom>
        </p:spPr>
      </p:pic>
    </p:spTree>
    <p:extLst>
      <p:ext uri="{BB962C8B-B14F-4D97-AF65-F5344CB8AC3E}">
        <p14:creationId xmlns:p14="http://schemas.microsoft.com/office/powerpoint/2010/main" val="62797506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054"/>
            <a:ext cx="8229600" cy="1143000"/>
          </a:xfrm>
        </p:spPr>
        <p:txBody>
          <a:bodyPr/>
          <a:lstStyle/>
          <a:p>
            <a:r>
              <a:rPr lang="en-US" b="1" dirty="0">
                <a:solidFill>
                  <a:schemeClr val="bg1"/>
                </a:solidFill>
                <a:latin typeface="+mn-lt"/>
              </a:rPr>
              <a:t>HAL OFFICERS</a:t>
            </a:r>
            <a:br>
              <a:rPr lang="en-US" b="1" dirty="0">
                <a:latin typeface="+mn-lt"/>
              </a:rPr>
            </a:br>
            <a:endParaRPr lang="en-US" sz="3200" b="1" dirty="0">
              <a:latin typeface="+mn-lt"/>
            </a:endParaRPr>
          </a:p>
        </p:txBody>
      </p:sp>
      <p:pic>
        <p:nvPicPr>
          <p:cNvPr id="3" name="Picture 2">
            <a:extLst>
              <a:ext uri="{FF2B5EF4-FFF2-40B4-BE49-F238E27FC236}">
                <a16:creationId xmlns:a16="http://schemas.microsoft.com/office/drawing/2014/main" id="{06605721-67A3-4BC9-978A-57491645A3CD}"/>
              </a:ext>
            </a:extLst>
          </p:cNvPr>
          <p:cNvPicPr>
            <a:picLocks noChangeAspect="1"/>
          </p:cNvPicPr>
          <p:nvPr/>
        </p:nvPicPr>
        <p:blipFill>
          <a:blip r:embed="rId3"/>
          <a:stretch>
            <a:fillRect/>
          </a:stretch>
        </p:blipFill>
        <p:spPr>
          <a:xfrm>
            <a:off x="0" y="1599781"/>
            <a:ext cx="9144000" cy="5258219"/>
          </a:xfrm>
          <a:prstGeom prst="rect">
            <a:avLst/>
          </a:prstGeom>
        </p:spPr>
      </p:pic>
    </p:spTree>
    <p:extLst>
      <p:ext uri="{BB962C8B-B14F-4D97-AF65-F5344CB8AC3E}">
        <p14:creationId xmlns:p14="http://schemas.microsoft.com/office/powerpoint/2010/main" val="1178235629"/>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205D11-82E4-47A9-9814-1753EDD91259}"/>
              </a:ext>
            </a:extLst>
          </p:cNvPr>
          <p:cNvSpPr/>
          <p:nvPr/>
        </p:nvSpPr>
        <p:spPr>
          <a:xfrm>
            <a:off x="-3586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85D83A70-7A99-47BB-8B52-69F013AF7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638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C3A5A5-5589-4A15-BC0A-3D62AD44BBF9}"/>
              </a:ext>
            </a:extLst>
          </p:cNvPr>
          <p:cNvSpPr txBox="1"/>
          <p:nvPr/>
        </p:nvSpPr>
        <p:spPr>
          <a:xfrm>
            <a:off x="494521" y="704524"/>
            <a:ext cx="7931021" cy="584775"/>
          </a:xfrm>
          <a:prstGeom prst="rect">
            <a:avLst/>
          </a:prstGeom>
          <a:noFill/>
        </p:spPr>
        <p:txBody>
          <a:bodyPr wrap="square">
            <a:spAutoFit/>
          </a:bodyPr>
          <a:lstStyle/>
          <a:p>
            <a:pPr algn="ctr"/>
            <a:r>
              <a:rPr lang="en-US" sz="3200" b="1" i="0" dirty="0">
                <a:solidFill>
                  <a:schemeClr val="bg1"/>
                </a:solidFill>
                <a:effectLst/>
                <a:latin typeface="Titillium Web"/>
              </a:rPr>
              <a:t>The ‘Great’ Conjunction of Jupiter and Saturn</a:t>
            </a:r>
          </a:p>
        </p:txBody>
      </p:sp>
    </p:spTree>
    <p:extLst>
      <p:ext uri="{BB962C8B-B14F-4D97-AF65-F5344CB8AC3E}">
        <p14:creationId xmlns:p14="http://schemas.microsoft.com/office/powerpoint/2010/main" val="33676364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205D11-82E4-47A9-9814-1753EDD91259}"/>
              </a:ext>
            </a:extLst>
          </p:cNvPr>
          <p:cNvSpPr/>
          <p:nvPr/>
        </p:nvSpPr>
        <p:spPr>
          <a:xfrm>
            <a:off x="-3586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1860D88-9952-41DE-9143-A97CEB7B5EA0}"/>
              </a:ext>
            </a:extLst>
          </p:cNvPr>
          <p:cNvSpPr/>
          <p:nvPr/>
        </p:nvSpPr>
        <p:spPr>
          <a:xfrm>
            <a:off x="165043" y="7242"/>
            <a:ext cx="8686993"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How to spot Santa Clause</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Dec 24</a:t>
            </a:r>
            <a:r>
              <a:rPr lang="en-US" sz="5400" b="1" baseline="30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2020</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Picture 1">
            <a:extLst>
              <a:ext uri="{FF2B5EF4-FFF2-40B4-BE49-F238E27FC236}">
                <a16:creationId xmlns:a16="http://schemas.microsoft.com/office/drawing/2014/main" id="{555052B8-F2BC-412D-B196-C9A01FE40613}"/>
              </a:ext>
            </a:extLst>
          </p:cNvPr>
          <p:cNvPicPr>
            <a:picLocks noChangeAspect="1"/>
          </p:cNvPicPr>
          <p:nvPr/>
        </p:nvPicPr>
        <p:blipFill>
          <a:blip r:embed="rId2"/>
          <a:stretch>
            <a:fillRect/>
          </a:stretch>
        </p:blipFill>
        <p:spPr>
          <a:xfrm>
            <a:off x="2568297" y="2083448"/>
            <a:ext cx="4007405" cy="2691104"/>
          </a:xfrm>
          <a:prstGeom prst="rect">
            <a:avLst/>
          </a:prstGeom>
        </p:spPr>
      </p:pic>
      <p:sp>
        <p:nvSpPr>
          <p:cNvPr id="6" name="Rectangle 5">
            <a:extLst>
              <a:ext uri="{FF2B5EF4-FFF2-40B4-BE49-F238E27FC236}">
                <a16:creationId xmlns:a16="http://schemas.microsoft.com/office/drawing/2014/main" id="{41461537-5FA3-4BC9-B086-1060040095A1}"/>
              </a:ext>
            </a:extLst>
          </p:cNvPr>
          <p:cNvSpPr/>
          <p:nvPr/>
        </p:nvSpPr>
        <p:spPr>
          <a:xfrm>
            <a:off x="1940512" y="5458613"/>
            <a:ext cx="526298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Exact time TBD</a:t>
            </a:r>
          </a:p>
        </p:txBody>
      </p:sp>
    </p:spTree>
    <p:extLst>
      <p:ext uri="{BB962C8B-B14F-4D97-AF65-F5344CB8AC3E}">
        <p14:creationId xmlns:p14="http://schemas.microsoft.com/office/powerpoint/2010/main" val="879191794"/>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8DD7-FD9B-44EC-BD7F-8F8CE5252AE7}"/>
              </a:ext>
            </a:extLst>
          </p:cNvPr>
          <p:cNvSpPr>
            <a:spLocks noGrp="1"/>
          </p:cNvSpPr>
          <p:nvPr>
            <p:ph type="title"/>
          </p:nvPr>
        </p:nvSpPr>
        <p:spPr/>
        <p:txBody>
          <a:bodyPr/>
          <a:lstStyle/>
          <a:p>
            <a:r>
              <a:rPr lang="en-US" dirty="0">
                <a:solidFill>
                  <a:srgbClr val="FF0000"/>
                </a:solidFill>
              </a:rPr>
              <a:t>HAL</a:t>
            </a:r>
            <a:r>
              <a:rPr lang="en-US" dirty="0">
                <a:solidFill>
                  <a:schemeClr val="bg1"/>
                </a:solidFill>
              </a:rPr>
              <a:t> </a:t>
            </a:r>
            <a:r>
              <a:rPr lang="en-US" dirty="0">
                <a:solidFill>
                  <a:srgbClr val="92D050"/>
                </a:solidFill>
              </a:rPr>
              <a:t>Holiday</a:t>
            </a:r>
            <a:r>
              <a:rPr lang="en-US" dirty="0">
                <a:solidFill>
                  <a:schemeClr val="bg1"/>
                </a:solidFill>
              </a:rPr>
              <a:t> </a:t>
            </a:r>
            <a:r>
              <a:rPr lang="en-US" dirty="0">
                <a:solidFill>
                  <a:srgbClr val="0070C0"/>
                </a:solidFill>
              </a:rPr>
              <a:t>Swap</a:t>
            </a:r>
            <a:r>
              <a:rPr lang="en-US" dirty="0">
                <a:solidFill>
                  <a:schemeClr val="bg1"/>
                </a:solidFill>
              </a:rPr>
              <a:t> </a:t>
            </a:r>
            <a:r>
              <a:rPr lang="en-US" dirty="0"/>
              <a:t>Meet</a:t>
            </a:r>
          </a:p>
        </p:txBody>
      </p:sp>
      <p:pic>
        <p:nvPicPr>
          <p:cNvPr id="3" name="Picture 2">
            <a:extLst>
              <a:ext uri="{FF2B5EF4-FFF2-40B4-BE49-F238E27FC236}">
                <a16:creationId xmlns:a16="http://schemas.microsoft.com/office/drawing/2014/main" id="{BED94932-D600-42CA-A3F8-A9ED700A34B7}"/>
              </a:ext>
            </a:extLst>
          </p:cNvPr>
          <p:cNvPicPr>
            <a:picLocks noChangeAspect="1"/>
          </p:cNvPicPr>
          <p:nvPr/>
        </p:nvPicPr>
        <p:blipFill>
          <a:blip r:embed="rId2"/>
          <a:stretch>
            <a:fillRect/>
          </a:stretch>
        </p:blipFill>
        <p:spPr>
          <a:xfrm>
            <a:off x="537322" y="1714500"/>
            <a:ext cx="2457450" cy="1714500"/>
          </a:xfrm>
          <a:prstGeom prst="rect">
            <a:avLst/>
          </a:prstGeom>
        </p:spPr>
      </p:pic>
      <p:pic>
        <p:nvPicPr>
          <p:cNvPr id="10" name="Picture 9">
            <a:extLst>
              <a:ext uri="{FF2B5EF4-FFF2-40B4-BE49-F238E27FC236}">
                <a16:creationId xmlns:a16="http://schemas.microsoft.com/office/drawing/2014/main" id="{E6FFE683-646B-4239-A3F0-79B900C77F23}"/>
              </a:ext>
            </a:extLst>
          </p:cNvPr>
          <p:cNvPicPr>
            <a:picLocks noChangeAspect="1"/>
          </p:cNvPicPr>
          <p:nvPr/>
        </p:nvPicPr>
        <p:blipFill>
          <a:blip r:embed="rId3"/>
          <a:stretch>
            <a:fillRect/>
          </a:stretch>
        </p:blipFill>
        <p:spPr>
          <a:xfrm>
            <a:off x="738187" y="4248150"/>
            <a:ext cx="2486025" cy="1714500"/>
          </a:xfrm>
          <a:prstGeom prst="rect">
            <a:avLst/>
          </a:prstGeom>
        </p:spPr>
      </p:pic>
      <p:pic>
        <p:nvPicPr>
          <p:cNvPr id="11" name="Picture 10">
            <a:extLst>
              <a:ext uri="{FF2B5EF4-FFF2-40B4-BE49-F238E27FC236}">
                <a16:creationId xmlns:a16="http://schemas.microsoft.com/office/drawing/2014/main" id="{D5DFEB8D-C950-4B5F-8299-12BB65FE94FD}"/>
              </a:ext>
            </a:extLst>
          </p:cNvPr>
          <p:cNvPicPr>
            <a:picLocks noChangeAspect="1"/>
          </p:cNvPicPr>
          <p:nvPr/>
        </p:nvPicPr>
        <p:blipFill>
          <a:blip r:embed="rId4"/>
          <a:stretch>
            <a:fillRect/>
          </a:stretch>
        </p:blipFill>
        <p:spPr>
          <a:xfrm>
            <a:off x="6326841" y="1504950"/>
            <a:ext cx="2209800" cy="1714500"/>
          </a:xfrm>
          <a:prstGeom prst="rect">
            <a:avLst/>
          </a:prstGeom>
        </p:spPr>
      </p:pic>
      <p:pic>
        <p:nvPicPr>
          <p:cNvPr id="12" name="Picture 11">
            <a:extLst>
              <a:ext uri="{FF2B5EF4-FFF2-40B4-BE49-F238E27FC236}">
                <a16:creationId xmlns:a16="http://schemas.microsoft.com/office/drawing/2014/main" id="{5A11000F-D31F-4DEA-94EE-6D7805D760DD}"/>
              </a:ext>
            </a:extLst>
          </p:cNvPr>
          <p:cNvPicPr>
            <a:picLocks noChangeAspect="1"/>
          </p:cNvPicPr>
          <p:nvPr/>
        </p:nvPicPr>
        <p:blipFill>
          <a:blip r:embed="rId5"/>
          <a:stretch>
            <a:fillRect/>
          </a:stretch>
        </p:blipFill>
        <p:spPr>
          <a:xfrm>
            <a:off x="3748087" y="1306933"/>
            <a:ext cx="1647825" cy="1733550"/>
          </a:xfrm>
          <a:prstGeom prst="rect">
            <a:avLst/>
          </a:prstGeom>
        </p:spPr>
      </p:pic>
      <p:pic>
        <p:nvPicPr>
          <p:cNvPr id="13" name="Picture 12">
            <a:extLst>
              <a:ext uri="{FF2B5EF4-FFF2-40B4-BE49-F238E27FC236}">
                <a16:creationId xmlns:a16="http://schemas.microsoft.com/office/drawing/2014/main" id="{4333A883-0664-4844-AC44-D542282719A0}"/>
              </a:ext>
            </a:extLst>
          </p:cNvPr>
          <p:cNvPicPr>
            <a:picLocks noChangeAspect="1"/>
          </p:cNvPicPr>
          <p:nvPr/>
        </p:nvPicPr>
        <p:blipFill>
          <a:blip r:embed="rId6"/>
          <a:stretch>
            <a:fillRect/>
          </a:stretch>
        </p:blipFill>
        <p:spPr>
          <a:xfrm>
            <a:off x="6503474" y="4248150"/>
            <a:ext cx="2171700" cy="1714500"/>
          </a:xfrm>
          <a:prstGeom prst="rect">
            <a:avLst/>
          </a:prstGeom>
        </p:spPr>
      </p:pic>
      <p:pic>
        <p:nvPicPr>
          <p:cNvPr id="14" name="Picture 13">
            <a:extLst>
              <a:ext uri="{FF2B5EF4-FFF2-40B4-BE49-F238E27FC236}">
                <a16:creationId xmlns:a16="http://schemas.microsoft.com/office/drawing/2014/main" id="{CAA6D0B6-61E9-400D-AFF6-557E04941AD8}"/>
              </a:ext>
            </a:extLst>
          </p:cNvPr>
          <p:cNvPicPr>
            <a:picLocks noChangeAspect="1"/>
          </p:cNvPicPr>
          <p:nvPr/>
        </p:nvPicPr>
        <p:blipFill>
          <a:blip r:embed="rId7"/>
          <a:stretch>
            <a:fillRect/>
          </a:stretch>
        </p:blipFill>
        <p:spPr>
          <a:xfrm>
            <a:off x="3554791" y="3691859"/>
            <a:ext cx="2364999" cy="1568783"/>
          </a:xfrm>
          <a:prstGeom prst="rect">
            <a:avLst/>
          </a:prstGeom>
        </p:spPr>
      </p:pic>
    </p:spTree>
    <p:extLst>
      <p:ext uri="{BB962C8B-B14F-4D97-AF65-F5344CB8AC3E}">
        <p14:creationId xmlns:p14="http://schemas.microsoft.com/office/powerpoint/2010/main" val="343132230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165263</TotalTime>
  <Words>265</Words>
  <Application>Microsoft Office PowerPoint</Application>
  <PresentationFormat>On-screen Show (4:3)</PresentationFormat>
  <Paragraphs>33</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 Black</vt:lpstr>
      <vt:lpstr>Arial</vt:lpstr>
      <vt:lpstr>Times New Roman</vt:lpstr>
      <vt:lpstr>Titillium Web</vt:lpstr>
      <vt:lpstr>Calibri</vt:lpstr>
      <vt:lpstr>Office Theme</vt:lpstr>
      <vt:lpstr>PowerPoint Presentation</vt:lpstr>
      <vt:lpstr>PowerPoint Presentation</vt:lpstr>
      <vt:lpstr>Welcome New Members and Guests</vt:lpstr>
      <vt:lpstr>PowerPoint Presentation</vt:lpstr>
      <vt:lpstr>PowerPoint Presentation</vt:lpstr>
      <vt:lpstr>HAL OFFICERS </vt:lpstr>
      <vt:lpstr>PowerPoint Presentation</vt:lpstr>
      <vt:lpstr>PowerPoint Presentation</vt:lpstr>
      <vt:lpstr>HAL Holiday Swap Meet</vt:lpstr>
      <vt:lpstr>Impromptu Star Parties</vt:lpstr>
      <vt:lpstr>Thanks To All of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Johnson</dc:creator>
  <cp:lastModifiedBy>Philip Whitebloom</cp:lastModifiedBy>
  <cp:revision>1028</cp:revision>
  <dcterms:modified xsi:type="dcterms:W3CDTF">2020-12-17T23:33:17Z</dcterms:modified>
</cp:coreProperties>
</file>